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331" r:id="rId3"/>
    <p:sldId id="332" r:id="rId4"/>
    <p:sldId id="341" r:id="rId5"/>
    <p:sldId id="342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11F"/>
    <a:srgbClr val="96918A"/>
    <a:srgbClr val="EDEBE8"/>
    <a:srgbClr val="FDDDA5"/>
    <a:srgbClr val="222222"/>
    <a:srgbClr val="000000"/>
    <a:srgbClr val="BF9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496DB-B42A-4569-96C5-18FD02A50631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D28B-5AEE-4F1F-8072-1358B404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05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F8E28-B69E-439D-9290-A91F816A99E4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4F50A-B0D4-42B9-BAD0-E362006F7B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0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F50A-B0D4-42B9-BAD0-E362006F7BF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6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962400"/>
            <a:ext cx="5486400" cy="914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/ Presented by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828800" y="2514600"/>
            <a:ext cx="5486400" cy="1295400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76200" y="6400800"/>
            <a:ext cx="3810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6044692"/>
            <a:ext cx="2438400" cy="54660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4153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Asset Tracking Software for</a:t>
            </a:r>
            <a:r>
              <a:rPr lang="en-US" sz="3600" baseline="0" dirty="0" smtClean="0"/>
              <a:t> the Real World</a:t>
            </a:r>
            <a:endParaRPr lang="en-US" sz="36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457200" y="1143000"/>
            <a:ext cx="8229600" cy="0"/>
          </a:xfrm>
          <a:prstGeom prst="line">
            <a:avLst/>
          </a:prstGeom>
          <a:ln w="25400">
            <a:solidFill>
              <a:srgbClr val="FDDD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0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</p:spPr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>
            <a:lvl1pPr>
              <a:buClr>
                <a:srgbClr val="EDA11F"/>
              </a:buClr>
              <a:defRPr sz="2800">
                <a:latin typeface="+mn-lt"/>
              </a:defRPr>
            </a:lvl1pPr>
            <a:lvl2pPr>
              <a:buClr>
                <a:srgbClr val="96918A"/>
              </a:buClr>
              <a:defRPr sz="2400">
                <a:latin typeface="+mn-lt"/>
              </a:defRPr>
            </a:lvl2pPr>
            <a:lvl3pPr marL="1257300" indent="-342900">
              <a:buClr>
                <a:srgbClr val="EDA11F"/>
              </a:buClr>
              <a:buFont typeface="Arial" pitchFamily="34" charset="0"/>
              <a:buChar char="•"/>
              <a:defRPr sz="2000">
                <a:latin typeface="+mn-lt"/>
              </a:defRPr>
            </a:lvl3pPr>
            <a:lvl4pPr>
              <a:buClr>
                <a:srgbClr val="96918A"/>
              </a:buClr>
              <a:defRPr sz="1800">
                <a:latin typeface="+mn-lt"/>
              </a:defRPr>
            </a:lvl4pPr>
            <a:lvl5pPr>
              <a:buClr>
                <a:srgbClr val="EDA11F"/>
              </a:buClr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97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518684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302142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4040188" cy="7159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087562"/>
            <a:ext cx="4040188" cy="3699560"/>
          </a:xfrm>
        </p:spPr>
        <p:txBody>
          <a:bodyPr/>
          <a:lstStyle>
            <a:lvl1pPr>
              <a:buClr>
                <a:srgbClr val="EDA11F"/>
              </a:buClr>
              <a:defRPr sz="2400">
                <a:latin typeface="+mn-lt"/>
              </a:defRPr>
            </a:lvl1pPr>
            <a:lvl2pPr>
              <a:buClr>
                <a:srgbClr val="96918A"/>
              </a:buClr>
              <a:defRPr sz="2000">
                <a:latin typeface="+mn-lt"/>
              </a:defRPr>
            </a:lvl2pPr>
            <a:lvl3pPr>
              <a:buClr>
                <a:srgbClr val="EDA11F"/>
              </a:buClr>
              <a:defRPr sz="1800">
                <a:latin typeface="+mn-lt"/>
              </a:defRPr>
            </a:lvl3pPr>
            <a:lvl4pPr>
              <a:buClr>
                <a:srgbClr val="96918A"/>
              </a:buClr>
              <a:defRPr sz="1600">
                <a:latin typeface="+mn-lt"/>
              </a:defRPr>
            </a:lvl4pPr>
            <a:lvl5pPr>
              <a:buClr>
                <a:srgbClr val="EDA11F"/>
              </a:buCl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371600"/>
            <a:ext cx="4041775" cy="7159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087562"/>
            <a:ext cx="4041775" cy="3699560"/>
          </a:xfrm>
        </p:spPr>
        <p:txBody>
          <a:bodyPr/>
          <a:lstStyle>
            <a:lvl1pPr>
              <a:buClr>
                <a:srgbClr val="EDA11F"/>
              </a:buClr>
              <a:defRPr sz="2400">
                <a:latin typeface="+mn-lt"/>
              </a:defRPr>
            </a:lvl1pPr>
            <a:lvl2pPr>
              <a:buClr>
                <a:srgbClr val="96918A"/>
              </a:buClr>
              <a:defRPr sz="2000">
                <a:latin typeface="+mn-lt"/>
              </a:defRPr>
            </a:lvl2pPr>
            <a:lvl3pPr>
              <a:buClr>
                <a:srgbClr val="EDA11F"/>
              </a:buClr>
              <a:defRPr sz="1800">
                <a:latin typeface="+mn-lt"/>
              </a:defRPr>
            </a:lvl3pPr>
            <a:lvl4pPr>
              <a:buClr>
                <a:srgbClr val="96918A"/>
              </a:buCl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</p:spPr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77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</p:spPr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06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449763"/>
          </a:xfrm>
        </p:spPr>
        <p:txBody>
          <a:bodyPr/>
          <a:lstStyle>
            <a:lvl1pPr>
              <a:buClr>
                <a:srgbClr val="EDA11F"/>
              </a:buClr>
              <a:defRPr sz="3200">
                <a:latin typeface="+mn-lt"/>
              </a:defRPr>
            </a:lvl1pPr>
            <a:lvl2pPr>
              <a:buClr>
                <a:srgbClr val="96918A"/>
              </a:buClr>
              <a:defRPr sz="2800">
                <a:latin typeface="+mn-lt"/>
              </a:defRPr>
            </a:lvl2pPr>
            <a:lvl3pPr>
              <a:buClr>
                <a:srgbClr val="EDA11F"/>
              </a:buClr>
              <a:defRPr sz="2400">
                <a:latin typeface="+mn-lt"/>
              </a:defRPr>
            </a:lvl3pPr>
            <a:lvl4pPr>
              <a:buClr>
                <a:srgbClr val="96918A"/>
              </a:buClr>
              <a:defRPr sz="2000">
                <a:latin typeface="+mn-lt"/>
              </a:defRPr>
            </a:lvl4pPr>
            <a:lvl5pPr>
              <a:buClr>
                <a:srgbClr val="EDA11F"/>
              </a:buCl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340" y="1371600"/>
            <a:ext cx="3008313" cy="44497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</p:spPr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3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6399"/>
            <a:ext cx="5486400" cy="3051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329660"/>
            <a:ext cx="1676400" cy="37579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DA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143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74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61950" y="6515100"/>
            <a:ext cx="495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 smtClean="0">
                <a:solidFill>
                  <a:schemeClr val="bg1">
                    <a:lumMod val="50000"/>
                  </a:schemeClr>
                </a:solidFill>
              </a:rPr>
              <a:t>All rights reserved. 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TrackAbout</a:t>
            </a:r>
            <a:r>
              <a:rPr lang="en-US" sz="1000" baseline="0" dirty="0" smtClean="0">
                <a:solidFill>
                  <a:schemeClr val="bg1">
                    <a:lumMod val="50000"/>
                  </a:schemeClr>
                </a:solidFill>
              </a:rPr>
              <a:t> Inc.  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2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7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DA11F"/>
        </a:buClr>
        <a:buFont typeface="Calibri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6918A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DA11F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6918A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DA11F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04900" y="3124200"/>
            <a:ext cx="6934200" cy="9144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Unload Truck</a:t>
            </a:r>
            <a:endParaRPr lang="en-US" sz="4800" b="1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828800" y="5029200"/>
            <a:ext cx="5486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z="3600" b="1" dirty="0" smtClean="0"/>
              <a:t>Smartphone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119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Tap Unload Truck from the main menu.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1461" y="1371600"/>
            <a:ext cx="2498927" cy="44497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617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Select the Truck you want to unload assets from.</a:t>
            </a:r>
          </a:p>
          <a:p>
            <a:endParaRPr lang="en-US" dirty="0"/>
          </a:p>
          <a:p>
            <a:r>
              <a:rPr lang="en-US" dirty="0" smtClean="0"/>
              <a:t>You can search for the Truck by typing in the search box, or if you have a truck barcode you can tap the barcode icon         to bring up the scan screen.</a:t>
            </a:r>
          </a:p>
          <a:p>
            <a:endParaRPr lang="en-US" dirty="0"/>
          </a:p>
          <a:p>
            <a:r>
              <a:rPr lang="en-US" dirty="0" smtClean="0"/>
              <a:t>Tap ‘Next’ once you have selected the correct Truck.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or Scan Truck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57632"/>
            <a:ext cx="346364" cy="288636"/>
          </a:xfrm>
          <a:prstGeom prst="rect">
            <a:avLst/>
          </a:prstGeom>
        </p:spPr>
      </p:pic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81461" y="1371600"/>
            <a:ext cx="2498927" cy="44497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21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48340" y="1371600"/>
            <a:ext cx="3008313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Scan the assets you want to unload from the Truck.</a:t>
            </a:r>
          </a:p>
          <a:p>
            <a:endParaRPr lang="en-US" dirty="0"/>
          </a:p>
          <a:p>
            <a:r>
              <a:rPr lang="en-US" dirty="0" smtClean="0"/>
              <a:t>As you scan the barcode will appear on the screen with a count of how many assets you have already scanned.</a:t>
            </a:r>
          </a:p>
          <a:p>
            <a:endParaRPr lang="en-US" dirty="0"/>
          </a:p>
          <a:p>
            <a:r>
              <a:rPr lang="en-US" dirty="0" smtClean="0"/>
              <a:t>If you scan a barcode more than once, a message will appear telling you that it has already been scanned.</a:t>
            </a:r>
          </a:p>
          <a:p>
            <a:endParaRPr lang="en-US" dirty="0"/>
          </a:p>
          <a:p>
            <a:r>
              <a:rPr lang="en-US" dirty="0" smtClean="0"/>
              <a:t>If you are in low-light conditions, you can tap on the flashlight icon           to turn on camera LED on your smartphone to help improve scanning.</a:t>
            </a:r>
          </a:p>
          <a:p>
            <a:endParaRPr lang="en-US" dirty="0"/>
          </a:p>
          <a:p>
            <a:r>
              <a:rPr lang="en-US" dirty="0" smtClean="0"/>
              <a:t>If a barcode is not able to be scanned you can tap the keyboard icon           to type in the barcode or serial number of the asset. </a:t>
            </a:r>
          </a:p>
          <a:p>
            <a:endParaRPr lang="en-US" dirty="0"/>
          </a:p>
          <a:p>
            <a:r>
              <a:rPr lang="en-US" dirty="0" smtClean="0"/>
              <a:t>Tap ‘Done’ when you are finished scanning.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Assets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872" y="3791806"/>
            <a:ext cx="208308" cy="189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272" y="4734931"/>
            <a:ext cx="272586" cy="218069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881461" y="1371600"/>
            <a:ext cx="2498927" cy="444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summary of the Unload Truck action about to be saved will appear on the screen.</a:t>
            </a:r>
          </a:p>
          <a:p>
            <a:endParaRPr lang="en-US" dirty="0"/>
          </a:p>
          <a:p>
            <a:r>
              <a:rPr lang="en-US" dirty="0" smtClean="0"/>
              <a:t>A list of barcodes with a count of assets will display below the Truck number.</a:t>
            </a:r>
          </a:p>
          <a:p>
            <a:endParaRPr lang="en-US" dirty="0"/>
          </a:p>
          <a:p>
            <a:r>
              <a:rPr lang="en-US" dirty="0" smtClean="0"/>
              <a:t>If you need to scan more assets onto the Truck, tap the orange scanning icon         to continue scanning.</a:t>
            </a:r>
          </a:p>
          <a:p>
            <a:endParaRPr lang="en-US" dirty="0"/>
          </a:p>
          <a:p>
            <a:r>
              <a:rPr lang="en-US" dirty="0" smtClean="0"/>
              <a:t>Tap ‘Save’ to complete the Unload Truck action.</a:t>
            </a:r>
          </a:p>
          <a:p>
            <a:endParaRPr lang="en-US" dirty="0"/>
          </a:p>
          <a:p>
            <a:r>
              <a:rPr lang="en-US" dirty="0" smtClean="0"/>
              <a:t>All assets scanned into the Unload Truck action will now be moved off of the Truck and into the current inventory of the location you are logged into.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Save </a:t>
            </a:r>
            <a:r>
              <a:rPr lang="en-US" dirty="0" smtClean="0"/>
              <a:t>Unload Truck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631" y="3505200"/>
            <a:ext cx="240824" cy="236955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81461" y="1371600"/>
            <a:ext cx="2498927" cy="44497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3308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ckAbout Theme">
  <a:themeElements>
    <a:clrScheme name="Custom 1">
      <a:dk1>
        <a:sysClr val="windowText" lastClr="000000"/>
      </a:dk1>
      <a:lt1>
        <a:sysClr val="window" lastClr="FFFFFF"/>
      </a:lt1>
      <a:dk2>
        <a:srgbClr val="8C8299"/>
      </a:dk2>
      <a:lt2>
        <a:srgbClr val="EEECE1"/>
      </a:lt2>
      <a:accent1>
        <a:srgbClr val="BF910C"/>
      </a:accent1>
      <a:accent2>
        <a:srgbClr val="605677"/>
      </a:accent2>
      <a:accent3>
        <a:srgbClr val="8C8299"/>
      </a:accent3>
      <a:accent4>
        <a:srgbClr val="8064A2"/>
      </a:accent4>
      <a:accent5>
        <a:srgbClr val="FFFFFF"/>
      </a:accent5>
      <a:accent6>
        <a:srgbClr val="FFFFFF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6706</TotalTime>
  <Words>292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TrackAbout Theme</vt:lpstr>
      <vt:lpstr>Unload Truck</vt:lpstr>
      <vt:lpstr>Main Menu</vt:lpstr>
      <vt:lpstr>Select or Scan Truck</vt:lpstr>
      <vt:lpstr>Scan Assets</vt:lpstr>
      <vt:lpstr>Review &amp; Save Unload Truck</vt:lpstr>
    </vt:vector>
  </TitlesOfParts>
  <Company>TrackAbout,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Span</dc:creator>
  <cp:lastModifiedBy>Hunter Daley</cp:lastModifiedBy>
  <cp:revision>206</cp:revision>
  <cp:lastPrinted>2013-07-22T19:08:20Z</cp:lastPrinted>
  <dcterms:created xsi:type="dcterms:W3CDTF">2012-08-16T18:34:14Z</dcterms:created>
  <dcterms:modified xsi:type="dcterms:W3CDTF">2016-07-08T18:32:22Z</dcterms:modified>
</cp:coreProperties>
</file>